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2596707-5E2B-4653-B972-8943674A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B49E26F-1143-4991-B243-784D028E5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1CDF7F-3D19-4205-9EAE-D4E2B6A5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A32145-29E6-47BC-8AA8-5BD2653D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27CBFF-E2AC-4129-A04A-B83EC607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21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531533-764B-4405-AEA4-D02E7737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E41AF-F093-4E96-AFE2-AC7FFD7BC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2EEBBD-DFA9-439D-B0D4-F865F3C5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373C11-602E-45D7-8776-D25BC40B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98A7AE-7552-4DEA-8BFD-C9B2CBE7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62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113246C-598E-47F6-8CC0-A4E7AEB98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493317-F779-439A-8267-0F6004500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27E97B-A83B-42AA-800E-D9FD2BE6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1AC4D9-EE3F-41ED-A814-E5B27A34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FAA866-3B98-45E1-A797-AACF79D3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15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86048C-950E-4EA4-A890-A96E659C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E18B3B-33CB-495B-9D3B-5FFDAB7A8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6B64A3-5F8A-4EC6-9A8A-E51F4980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94D134-07C3-40B1-BB3E-C942256B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134617-F8C5-4FD9-8D27-B09F9A5E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03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7A83AF-7EE8-455A-97F7-7899A25C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A00AE75-E8A9-448E-8906-2397851E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63A0B7-44B9-4A41-95A9-5532C82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DE00D8-CC49-43D8-B3AA-6E858DA0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0F98D9-189A-4997-87F9-BC09A779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25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66BC5B-F3AD-4DBA-85D5-9E3FF59B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F2B27E-80C5-4DDD-9C54-7C1C91DA9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D7EE51-8DAF-4E11-ACDD-FF6978001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F4C47A-D086-43B4-A237-72531E0C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3C76A79-C1C3-4D27-88F9-60A9810C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A5A037-2B8A-441F-B0C8-4E1B9E6B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2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43A2F0-951C-412C-B774-8B81711A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15805B-6BA9-47EA-B612-C8FF14E9E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325FB9A-7873-4680-979A-A5EAD8A11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3BA8F23-10A9-416A-BDE8-282BE640B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53BC3E5-48D7-436D-9738-FCC496063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D224656-D79C-4AD7-88B1-73CEDFDF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99577C7-A6DD-4B6D-901A-803DB5AC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912DD1B-7AE2-4D0C-885A-E3ED4202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11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03140E-C5BD-4722-A856-484B0F8C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F2A1D2D-B58D-4F9C-88A3-16555D1F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EEE5EBC-C07C-4400-A5E5-69291C54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F9915DF-9B30-4CB5-B43E-AC302352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59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BBA032A-6FEB-4AE4-8F34-55BAF510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9157F2E-9BC9-4DCC-948F-295606A50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21E3C22-53A5-439A-A3EE-80F30A8D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37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0D6914-FC29-40E3-B146-BF62A88B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DE2187-EA3C-4209-83FA-88341F8E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BB64D0-2052-400B-8B0A-AB3AA2502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96458CD-B327-4BB6-8957-56BCDB67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028B89-C5C8-4C0B-B45D-4A313D7D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42139A8-4658-4E1F-9179-20409C2B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42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A697FB-A8E0-4718-BE45-76ABC7CA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1F62F21-4B7C-4FEA-A763-106EC3B4B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0C5496D-29EE-4976-B1B0-A79D66162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2E0438C-140D-4459-8895-FA813347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EEABBA-F1DA-49D7-AFCF-2EE8CDAA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3EEC503-47E1-4789-8D0E-9286323A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19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C2B1167-C13F-4115-8A63-A39E73BA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A524A9-AD9C-4D5B-B320-CFA9E2957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4030C0-9217-4D81-84B3-9175C9974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D932D-73F3-4225-918F-EF2FA435DA8F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150251-82C7-44F1-BE56-A4CF1FF87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494F40-42C8-43AD-A8FD-A3080A324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91A75-3FD0-44B5-9366-3587C35EA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29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BD02AB-C6E8-416D-8149-516FEA67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16359D7-ECA8-413F-BE87-8A2B81031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E9A810D-E2F3-4233-9ED3-1C4FCC5E3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31" y="0"/>
            <a:ext cx="92519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9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65C75A-3A65-411D-8165-33B801DD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C0B333E-70B5-4103-96A9-0B808C752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746"/>
            <a:ext cx="10284382" cy="6856254"/>
          </a:xfrm>
        </p:spPr>
      </p:pic>
    </p:spTree>
    <p:extLst>
      <p:ext uri="{BB962C8B-B14F-4D97-AF65-F5344CB8AC3E}">
        <p14:creationId xmlns:p14="http://schemas.microsoft.com/office/powerpoint/2010/main" val="188665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CD3B7D0-445C-4897-BAE4-5B38A9A1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9F92A66-11F3-40F4-B95E-CC6AF08F7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80" y="4921"/>
            <a:ext cx="9137439" cy="6853079"/>
          </a:xfrm>
        </p:spPr>
      </p:pic>
    </p:spTree>
    <p:extLst>
      <p:ext uri="{BB962C8B-B14F-4D97-AF65-F5344CB8AC3E}">
        <p14:creationId xmlns:p14="http://schemas.microsoft.com/office/powerpoint/2010/main" val="180968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9EE9C0-1A26-43D5-8656-C4573A57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9F874A2-5087-415A-8050-A5939A0E0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4" y="22860"/>
            <a:ext cx="11995292" cy="6747351"/>
          </a:xfrm>
        </p:spPr>
      </p:pic>
    </p:spTree>
    <p:extLst>
      <p:ext uri="{BB962C8B-B14F-4D97-AF65-F5344CB8AC3E}">
        <p14:creationId xmlns:p14="http://schemas.microsoft.com/office/powerpoint/2010/main" val="86484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C8E932B-2E77-4254-B7D8-048E3516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A2AD9CF-0078-4D98-BAFF-084C691EE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174"/>
            <a:ext cx="12192000" cy="4953000"/>
          </a:xfrm>
        </p:spPr>
      </p:pic>
    </p:spTree>
    <p:extLst>
      <p:ext uri="{BB962C8B-B14F-4D97-AF65-F5344CB8AC3E}">
        <p14:creationId xmlns:p14="http://schemas.microsoft.com/office/powerpoint/2010/main" val="109934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A12B67-24B4-4833-852E-0281063B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E1165B7-4A58-4F6E-A96A-9576211B2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68580"/>
            <a:ext cx="11907520" cy="6697980"/>
          </a:xfrm>
        </p:spPr>
      </p:pic>
    </p:spTree>
    <p:extLst>
      <p:ext uri="{BB962C8B-B14F-4D97-AF65-F5344CB8AC3E}">
        <p14:creationId xmlns:p14="http://schemas.microsoft.com/office/powerpoint/2010/main" val="249719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98B5213-3D0B-42B4-A66C-EDDB3AC3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D9107DC-B101-43E7-B5B0-C7E7FABBC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983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B92C47E-9AFD-4F2B-A65A-5596296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119C0B5-C169-4182-A209-A7DE9F285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2" y="0"/>
            <a:ext cx="10160055" cy="6836871"/>
          </a:xfrm>
        </p:spPr>
      </p:pic>
    </p:spTree>
    <p:extLst>
      <p:ext uri="{BB962C8B-B14F-4D97-AF65-F5344CB8AC3E}">
        <p14:creationId xmlns:p14="http://schemas.microsoft.com/office/powerpoint/2010/main" val="51766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1AF20D-D3EB-4C90-8A0B-92981525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50AC44A8-B658-4B01-845F-22B42DFDA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2224"/>
            <a:ext cx="9060180" cy="6795135"/>
          </a:xfrm>
        </p:spPr>
      </p:pic>
    </p:spTree>
    <p:extLst>
      <p:ext uri="{BB962C8B-B14F-4D97-AF65-F5344CB8AC3E}">
        <p14:creationId xmlns:p14="http://schemas.microsoft.com/office/powerpoint/2010/main" val="1414371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AB63B2-29AD-4C38-8CBB-B5B102F0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6B62E9A-6CA0-4C1F-882F-116522F6F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10" y="0"/>
            <a:ext cx="9114579" cy="6835934"/>
          </a:xfrm>
        </p:spPr>
      </p:pic>
    </p:spTree>
    <p:extLst>
      <p:ext uri="{BB962C8B-B14F-4D97-AF65-F5344CB8AC3E}">
        <p14:creationId xmlns:p14="http://schemas.microsoft.com/office/powerpoint/2010/main" val="301017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8185025-A888-42DA-A0AC-F415419C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77B0433-3896-46C4-A825-EDAC95979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4" y="0"/>
            <a:ext cx="5226916" cy="6862600"/>
          </a:xfrm>
        </p:spPr>
      </p:pic>
    </p:spTree>
    <p:extLst>
      <p:ext uri="{BB962C8B-B14F-4D97-AF65-F5344CB8AC3E}">
        <p14:creationId xmlns:p14="http://schemas.microsoft.com/office/powerpoint/2010/main" val="207035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F1A1184-DD77-4ABE-9287-3FABA14F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6ED9A911-2516-4FC7-BB38-C28B4C2C8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" y="5920"/>
            <a:ext cx="12121239" cy="6806360"/>
          </a:xfrm>
        </p:spPr>
      </p:pic>
    </p:spTree>
    <p:extLst>
      <p:ext uri="{BB962C8B-B14F-4D97-AF65-F5344CB8AC3E}">
        <p14:creationId xmlns:p14="http://schemas.microsoft.com/office/powerpoint/2010/main" val="798404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03FDA7-E2FC-45AC-899F-95DA6C80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E968BA9-5C3B-489B-B2D8-10B49C7AB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" y="204945"/>
            <a:ext cx="11178540" cy="6287930"/>
          </a:xfrm>
        </p:spPr>
      </p:pic>
    </p:spTree>
    <p:extLst>
      <p:ext uri="{BB962C8B-B14F-4D97-AF65-F5344CB8AC3E}">
        <p14:creationId xmlns:p14="http://schemas.microsoft.com/office/powerpoint/2010/main" val="3043672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28FBD4-442B-498D-A6DC-FB34335B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76B49A0-E420-4DA4-AEA1-164A8DFF0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0" y="157956"/>
            <a:ext cx="11630379" cy="6542088"/>
          </a:xfrm>
        </p:spPr>
      </p:pic>
    </p:spTree>
    <p:extLst>
      <p:ext uri="{BB962C8B-B14F-4D97-AF65-F5344CB8AC3E}">
        <p14:creationId xmlns:p14="http://schemas.microsoft.com/office/powerpoint/2010/main" val="137437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6D2DC2-BA46-4D0C-83E6-D2B66F8E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C7E8A92-49A1-41AF-87E1-3B0C516DE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90248" cy="6853466"/>
          </a:xfrm>
        </p:spPr>
      </p:pic>
    </p:spTree>
    <p:extLst>
      <p:ext uri="{BB962C8B-B14F-4D97-AF65-F5344CB8AC3E}">
        <p14:creationId xmlns:p14="http://schemas.microsoft.com/office/powerpoint/2010/main" val="168605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860FFC-959A-4111-B4B3-19D277FF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D39E3E1-D884-452B-BF42-EFFC3C992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8"/>
            <a:ext cx="12192000" cy="6176963"/>
          </a:xfrm>
        </p:spPr>
      </p:pic>
    </p:spTree>
    <p:extLst>
      <p:ext uri="{BB962C8B-B14F-4D97-AF65-F5344CB8AC3E}">
        <p14:creationId xmlns:p14="http://schemas.microsoft.com/office/powerpoint/2010/main" val="281915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5DB0F5-1DD7-4E48-8216-9984B946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8D12D71-096C-4C0A-A7F7-84AF17BC7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70" y="22860"/>
            <a:ext cx="9060180" cy="6795135"/>
          </a:xfrm>
        </p:spPr>
      </p:pic>
    </p:spTree>
    <p:extLst>
      <p:ext uri="{BB962C8B-B14F-4D97-AF65-F5344CB8AC3E}">
        <p14:creationId xmlns:p14="http://schemas.microsoft.com/office/powerpoint/2010/main" val="298476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8FD0F5-C7A5-4012-8307-037BAA95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5C202CE-D1A5-4077-B627-767E0B01E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" y="0"/>
            <a:ext cx="12195952" cy="6860223"/>
          </a:xfrm>
        </p:spPr>
      </p:pic>
    </p:spTree>
    <p:extLst>
      <p:ext uri="{BB962C8B-B14F-4D97-AF65-F5344CB8AC3E}">
        <p14:creationId xmlns:p14="http://schemas.microsoft.com/office/powerpoint/2010/main" val="2735552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0B50A0-72DE-43CB-AFDE-3B72692C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34FCA3F-36D1-450C-B6D1-FD5A8D94A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" y="204946"/>
            <a:ext cx="11178540" cy="6287929"/>
          </a:xfrm>
        </p:spPr>
      </p:pic>
    </p:spTree>
    <p:extLst>
      <p:ext uri="{BB962C8B-B14F-4D97-AF65-F5344CB8AC3E}">
        <p14:creationId xmlns:p14="http://schemas.microsoft.com/office/powerpoint/2010/main" val="62224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8E3B13-393C-4BBF-A4AF-55532BD7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09ED36E-1079-4149-9B4D-BC8EEA201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40005"/>
            <a:ext cx="9037320" cy="6777990"/>
          </a:xfrm>
        </p:spPr>
      </p:pic>
    </p:spTree>
    <p:extLst>
      <p:ext uri="{BB962C8B-B14F-4D97-AF65-F5344CB8AC3E}">
        <p14:creationId xmlns:p14="http://schemas.microsoft.com/office/powerpoint/2010/main" val="173247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87DDA5-001D-4F08-9FC8-B9694811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CF3C05F-4AD1-4B3D-98ED-9BF70FB9B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" y="0"/>
            <a:ext cx="9128760" cy="6846570"/>
          </a:xfrm>
        </p:spPr>
      </p:pic>
    </p:spTree>
    <p:extLst>
      <p:ext uri="{BB962C8B-B14F-4D97-AF65-F5344CB8AC3E}">
        <p14:creationId xmlns:p14="http://schemas.microsoft.com/office/powerpoint/2010/main" val="874584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112420-C8D8-45CF-BABB-8AAA6698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AF64063-A5F4-4C95-9AC4-126AA610A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53137"/>
            <a:ext cx="9083040" cy="6751726"/>
          </a:xfrm>
        </p:spPr>
      </p:pic>
    </p:spTree>
    <p:extLst>
      <p:ext uri="{BB962C8B-B14F-4D97-AF65-F5344CB8AC3E}">
        <p14:creationId xmlns:p14="http://schemas.microsoft.com/office/powerpoint/2010/main" val="150528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8207BE-0883-420D-800A-859917AB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24CE848-A364-4592-9BFD-1BD6A986C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" y="45720"/>
            <a:ext cx="12094022" cy="6791078"/>
          </a:xfrm>
        </p:spPr>
      </p:pic>
    </p:spTree>
    <p:extLst>
      <p:ext uri="{BB962C8B-B14F-4D97-AF65-F5344CB8AC3E}">
        <p14:creationId xmlns:p14="http://schemas.microsoft.com/office/powerpoint/2010/main" val="224840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D0665D7-2F9D-4A11-9EAD-DD19AD09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B7EF1BC-6E13-40DE-88B3-A4A3AB5C8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50" y="0"/>
            <a:ext cx="9160299" cy="6870224"/>
          </a:xfrm>
        </p:spPr>
      </p:pic>
    </p:spTree>
    <p:extLst>
      <p:ext uri="{BB962C8B-B14F-4D97-AF65-F5344CB8AC3E}">
        <p14:creationId xmlns:p14="http://schemas.microsoft.com/office/powerpoint/2010/main" val="167540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C87CDE-5CDF-4CA8-B566-A3AB27EF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74567C1-118E-462C-BC84-026804D93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4" y="284638"/>
            <a:ext cx="11179952" cy="6288723"/>
          </a:xfrm>
        </p:spPr>
      </p:pic>
    </p:spTree>
    <p:extLst>
      <p:ext uri="{BB962C8B-B14F-4D97-AF65-F5344CB8AC3E}">
        <p14:creationId xmlns:p14="http://schemas.microsoft.com/office/powerpoint/2010/main" val="333845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7E78ED-6625-4FCF-8E6C-25F34850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097DCB6-72FD-4260-94D3-7C18D8715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80" y="0"/>
            <a:ext cx="9137439" cy="6853079"/>
          </a:xfrm>
        </p:spPr>
      </p:pic>
    </p:spTree>
    <p:extLst>
      <p:ext uri="{BB962C8B-B14F-4D97-AF65-F5344CB8AC3E}">
        <p14:creationId xmlns:p14="http://schemas.microsoft.com/office/powerpoint/2010/main" val="385457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6AB086-20D7-4E29-9E81-6ABDE720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17132A8-9E79-4E0F-B345-0E4737220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45085"/>
            <a:ext cx="9105900" cy="6772514"/>
          </a:xfrm>
        </p:spPr>
      </p:pic>
    </p:spTree>
    <p:extLst>
      <p:ext uri="{BB962C8B-B14F-4D97-AF65-F5344CB8AC3E}">
        <p14:creationId xmlns:p14="http://schemas.microsoft.com/office/powerpoint/2010/main" val="252738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70CDDD-B9F9-4620-AA73-CD614AD8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7C3D7BB-8D09-4A73-8030-73F18B04E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76" y="0"/>
            <a:ext cx="9237048" cy="6858509"/>
          </a:xfrm>
        </p:spPr>
      </p:pic>
    </p:spTree>
    <p:extLst>
      <p:ext uri="{BB962C8B-B14F-4D97-AF65-F5344CB8AC3E}">
        <p14:creationId xmlns:p14="http://schemas.microsoft.com/office/powerpoint/2010/main" val="28678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472BD2-3434-4A78-A653-BB03BF0E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FDB1865-9C64-43AD-96C3-EA60E468D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1" y="0"/>
            <a:ext cx="9137439" cy="6853079"/>
          </a:xfrm>
        </p:spPr>
      </p:pic>
    </p:spTree>
    <p:extLst>
      <p:ext uri="{BB962C8B-B14F-4D97-AF65-F5344CB8AC3E}">
        <p14:creationId xmlns:p14="http://schemas.microsoft.com/office/powerpoint/2010/main" val="80310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Geniş ekran</PresentationFormat>
  <Paragraphs>0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Selimiye</dc:creator>
  <cp:lastModifiedBy>Selimiye</cp:lastModifiedBy>
  <cp:revision>8</cp:revision>
  <dcterms:created xsi:type="dcterms:W3CDTF">2020-05-14T01:46:37Z</dcterms:created>
  <dcterms:modified xsi:type="dcterms:W3CDTF">2020-05-14T12:38:29Z</dcterms:modified>
</cp:coreProperties>
</file>